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E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587F14-AFC7-4359-B5F5-35D550F5C957}" type="doc">
      <dgm:prSet loTypeId="urn:microsoft.com/office/officeart/2011/layout/Tab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4BEFB0-F428-48B4-A00F-0557C198437A}">
      <dgm:prSet phldrT="[Text]"/>
      <dgm:spPr/>
      <dgm:t>
        <a:bodyPr/>
        <a:lstStyle/>
        <a:p>
          <a:r>
            <a:rPr lang="en-US" dirty="0"/>
            <a:t>2012</a:t>
          </a:r>
        </a:p>
      </dgm:t>
    </dgm:pt>
    <dgm:pt modelId="{9C6387CF-16C7-4B8B-BF69-ED93C1381790}" type="parTrans" cxnId="{7E30B278-2C8F-45D9-A1D9-0B53D212EB9F}">
      <dgm:prSet/>
      <dgm:spPr/>
      <dgm:t>
        <a:bodyPr/>
        <a:lstStyle/>
        <a:p>
          <a:endParaRPr lang="en-US"/>
        </a:p>
      </dgm:t>
    </dgm:pt>
    <dgm:pt modelId="{BF59FB0B-67AE-4498-8435-803845EEA112}" type="sibTrans" cxnId="{7E30B278-2C8F-45D9-A1D9-0B53D212EB9F}">
      <dgm:prSet/>
      <dgm:spPr/>
      <dgm:t>
        <a:bodyPr/>
        <a:lstStyle/>
        <a:p>
          <a:endParaRPr lang="en-US"/>
        </a:p>
      </dgm:t>
    </dgm:pt>
    <dgm:pt modelId="{C179427A-80B2-49FE-9C67-CA1A685C7092}">
      <dgm:prSet phldrT="[Text]"/>
      <dgm:spPr/>
      <dgm:t>
        <a:bodyPr/>
        <a:lstStyle/>
        <a:p>
          <a:r>
            <a:rPr lang="en-US" dirty="0" err="1"/>
            <a:t>StackWave</a:t>
          </a:r>
          <a:r>
            <a:rPr lang="en-US" dirty="0"/>
            <a:t> is Founded</a:t>
          </a:r>
        </a:p>
      </dgm:t>
    </dgm:pt>
    <dgm:pt modelId="{DF9C4203-72C9-4E2F-98EF-E9CE73813B80}" type="parTrans" cxnId="{FF5F7E0D-BC43-45D1-99F0-96FE9259CC8D}">
      <dgm:prSet/>
      <dgm:spPr/>
      <dgm:t>
        <a:bodyPr/>
        <a:lstStyle/>
        <a:p>
          <a:endParaRPr lang="en-US"/>
        </a:p>
      </dgm:t>
    </dgm:pt>
    <dgm:pt modelId="{BBE69D45-DEDC-4445-AEC2-E576402490F4}" type="sibTrans" cxnId="{FF5F7E0D-BC43-45D1-99F0-96FE9259CC8D}">
      <dgm:prSet/>
      <dgm:spPr/>
      <dgm:t>
        <a:bodyPr/>
        <a:lstStyle/>
        <a:p>
          <a:endParaRPr lang="en-US"/>
        </a:p>
      </dgm:t>
    </dgm:pt>
    <dgm:pt modelId="{B44B21BC-2DE6-45B8-9A83-CF99556F7C3D}">
      <dgm:prSet phldrT="[Text]"/>
      <dgm:spPr/>
      <dgm:t>
        <a:bodyPr/>
        <a:lstStyle/>
        <a:p>
          <a:r>
            <a:rPr lang="en-US" dirty="0"/>
            <a:t>2014</a:t>
          </a:r>
        </a:p>
      </dgm:t>
    </dgm:pt>
    <dgm:pt modelId="{A1438428-6B63-42CD-B731-3E4C02B4738C}" type="parTrans" cxnId="{6714E98F-060E-40C9-8758-4F90D3C830EA}">
      <dgm:prSet/>
      <dgm:spPr/>
      <dgm:t>
        <a:bodyPr/>
        <a:lstStyle/>
        <a:p>
          <a:endParaRPr lang="en-US"/>
        </a:p>
      </dgm:t>
    </dgm:pt>
    <dgm:pt modelId="{80E44FC6-5DA5-4718-B5AC-EF5FF393608C}" type="sibTrans" cxnId="{6714E98F-060E-40C9-8758-4F90D3C830EA}">
      <dgm:prSet/>
      <dgm:spPr/>
      <dgm:t>
        <a:bodyPr/>
        <a:lstStyle/>
        <a:p>
          <a:endParaRPr lang="en-US"/>
        </a:p>
      </dgm:t>
    </dgm:pt>
    <dgm:pt modelId="{524982C2-D188-4777-8F9B-50FC70F5CD32}">
      <dgm:prSet phldrT="[Text]"/>
      <dgm:spPr/>
      <dgm:t>
        <a:bodyPr/>
        <a:lstStyle/>
        <a:p>
          <a:r>
            <a:rPr lang="en-US" dirty="0"/>
            <a:t>Platform Development Begins</a:t>
          </a:r>
        </a:p>
      </dgm:t>
    </dgm:pt>
    <dgm:pt modelId="{92822770-3A91-4CA0-AC33-37E68DD1ADA4}" type="parTrans" cxnId="{5E1BE2C9-9BF2-41FE-B9BB-45C1D959B6D1}">
      <dgm:prSet/>
      <dgm:spPr/>
      <dgm:t>
        <a:bodyPr/>
        <a:lstStyle/>
        <a:p>
          <a:endParaRPr lang="en-US"/>
        </a:p>
      </dgm:t>
    </dgm:pt>
    <dgm:pt modelId="{11807853-7EFC-4FCC-9529-8FFEFC8CB9F8}" type="sibTrans" cxnId="{5E1BE2C9-9BF2-41FE-B9BB-45C1D959B6D1}">
      <dgm:prSet/>
      <dgm:spPr/>
      <dgm:t>
        <a:bodyPr/>
        <a:lstStyle/>
        <a:p>
          <a:endParaRPr lang="en-US"/>
        </a:p>
      </dgm:t>
    </dgm:pt>
    <dgm:pt modelId="{B0B80FBD-1B6E-49A8-8AB0-66DAB5D48E13}">
      <dgm:prSet phldrT="[Text]"/>
      <dgm:spPr/>
      <dgm:t>
        <a:bodyPr/>
        <a:lstStyle/>
        <a:p>
          <a:r>
            <a:rPr lang="en-US" dirty="0"/>
            <a:t>2018</a:t>
          </a:r>
        </a:p>
      </dgm:t>
    </dgm:pt>
    <dgm:pt modelId="{06CA848D-4A82-454E-8C05-7E8AF104EF90}" type="parTrans" cxnId="{5B8D236E-2B3B-4E23-8053-66E81D3D44C0}">
      <dgm:prSet/>
      <dgm:spPr/>
      <dgm:t>
        <a:bodyPr/>
        <a:lstStyle/>
        <a:p>
          <a:endParaRPr lang="en-US"/>
        </a:p>
      </dgm:t>
    </dgm:pt>
    <dgm:pt modelId="{8E5FD5EB-A78E-43CC-93F0-90362DD162A2}" type="sibTrans" cxnId="{5B8D236E-2B3B-4E23-8053-66E81D3D44C0}">
      <dgm:prSet/>
      <dgm:spPr/>
      <dgm:t>
        <a:bodyPr/>
        <a:lstStyle/>
        <a:p>
          <a:endParaRPr lang="en-US"/>
        </a:p>
      </dgm:t>
    </dgm:pt>
    <dgm:pt modelId="{E19E0E00-D258-4D17-B661-39055A540AE3}">
      <dgm:prSet phldrT="[Text]"/>
      <dgm:spPr/>
      <dgm:t>
        <a:bodyPr/>
        <a:lstStyle/>
        <a:p>
          <a:r>
            <a:rPr lang="en-US" dirty="0"/>
            <a:t>Biologics LIMS Product Announced</a:t>
          </a:r>
        </a:p>
      </dgm:t>
    </dgm:pt>
    <dgm:pt modelId="{95BF7AD2-B0BF-41CD-A73A-7476690D0BFC}" type="parTrans" cxnId="{E2B22E91-4368-44A0-9A19-821C8615A722}">
      <dgm:prSet/>
      <dgm:spPr/>
      <dgm:t>
        <a:bodyPr/>
        <a:lstStyle/>
        <a:p>
          <a:endParaRPr lang="en-US"/>
        </a:p>
      </dgm:t>
    </dgm:pt>
    <dgm:pt modelId="{62103E70-6C4F-48A1-A474-4B6C2F840F11}" type="sibTrans" cxnId="{E2B22E91-4368-44A0-9A19-821C8615A722}">
      <dgm:prSet/>
      <dgm:spPr/>
      <dgm:t>
        <a:bodyPr/>
        <a:lstStyle/>
        <a:p>
          <a:endParaRPr lang="en-US"/>
        </a:p>
      </dgm:t>
    </dgm:pt>
    <dgm:pt modelId="{335B1B9B-151F-4CB8-958D-3B8210568E1E}">
      <dgm:prSet phldrT="[Text]"/>
      <dgm:spPr/>
      <dgm:t>
        <a:bodyPr/>
        <a:lstStyle/>
        <a:p>
          <a:r>
            <a:rPr lang="en-US" dirty="0"/>
            <a:t>2019</a:t>
          </a:r>
        </a:p>
      </dgm:t>
    </dgm:pt>
    <dgm:pt modelId="{8F89106F-9803-4530-89CB-6C9CF007868D}" type="parTrans" cxnId="{06C4BEDD-7625-41F2-9E0D-6481A7ABC5F0}">
      <dgm:prSet/>
      <dgm:spPr/>
      <dgm:t>
        <a:bodyPr/>
        <a:lstStyle/>
        <a:p>
          <a:endParaRPr lang="en-US"/>
        </a:p>
      </dgm:t>
    </dgm:pt>
    <dgm:pt modelId="{C0185567-5A4D-4033-BC57-679BA4554FB6}" type="sibTrans" cxnId="{06C4BEDD-7625-41F2-9E0D-6481A7ABC5F0}">
      <dgm:prSet/>
      <dgm:spPr/>
      <dgm:t>
        <a:bodyPr/>
        <a:lstStyle/>
        <a:p>
          <a:endParaRPr lang="en-US"/>
        </a:p>
      </dgm:t>
    </dgm:pt>
    <dgm:pt modelId="{311D3BE4-F4BF-448E-89BA-C4D7E93682C3}">
      <dgm:prSet phldrT="[Text]"/>
      <dgm:spPr/>
      <dgm:t>
        <a:bodyPr/>
        <a:lstStyle/>
        <a:p>
          <a:r>
            <a:rPr lang="en-US" dirty="0"/>
            <a:t>ELN and SDMS Product Completed</a:t>
          </a:r>
        </a:p>
      </dgm:t>
    </dgm:pt>
    <dgm:pt modelId="{EA7A5A66-B87D-439E-BB96-6DDFC59604BD}" type="parTrans" cxnId="{CBD394DD-8163-487C-AA91-F1E0C1D6C1BE}">
      <dgm:prSet/>
      <dgm:spPr/>
      <dgm:t>
        <a:bodyPr/>
        <a:lstStyle/>
        <a:p>
          <a:endParaRPr lang="en-US"/>
        </a:p>
      </dgm:t>
    </dgm:pt>
    <dgm:pt modelId="{E0CE3AB5-B375-45C6-A91C-FB2795EA90D6}" type="sibTrans" cxnId="{CBD394DD-8163-487C-AA91-F1E0C1D6C1BE}">
      <dgm:prSet/>
      <dgm:spPr/>
      <dgm:t>
        <a:bodyPr/>
        <a:lstStyle/>
        <a:p>
          <a:endParaRPr lang="en-US"/>
        </a:p>
      </dgm:t>
    </dgm:pt>
    <dgm:pt modelId="{8942ECEA-216F-43D1-9948-5E5D6D03B01B}">
      <dgm:prSet phldrT="[Text]"/>
      <dgm:spPr/>
      <dgm:t>
        <a:bodyPr/>
        <a:lstStyle/>
        <a:p>
          <a:r>
            <a:rPr lang="en-US" dirty="0"/>
            <a:t>2021</a:t>
          </a:r>
        </a:p>
      </dgm:t>
    </dgm:pt>
    <dgm:pt modelId="{DF3759EA-4143-4EBE-B3AA-CE2237C1746F}" type="parTrans" cxnId="{6D6AD71D-665B-413D-A707-862B5CE2FC04}">
      <dgm:prSet/>
      <dgm:spPr/>
      <dgm:t>
        <a:bodyPr/>
        <a:lstStyle/>
        <a:p>
          <a:endParaRPr lang="en-US"/>
        </a:p>
      </dgm:t>
    </dgm:pt>
    <dgm:pt modelId="{6CF696BC-878A-4B93-A300-57BCC77143D1}" type="sibTrans" cxnId="{6D6AD71D-665B-413D-A707-862B5CE2FC04}">
      <dgm:prSet/>
      <dgm:spPr/>
      <dgm:t>
        <a:bodyPr/>
        <a:lstStyle/>
        <a:p>
          <a:endParaRPr lang="en-US"/>
        </a:p>
      </dgm:t>
    </dgm:pt>
    <dgm:pt modelId="{7E50B282-27D0-4BF9-A298-83A2BAB3480B}">
      <dgm:prSet phldrT="[Text]"/>
      <dgm:spPr/>
      <dgm:t>
        <a:bodyPr/>
        <a:lstStyle/>
        <a:p>
          <a:r>
            <a:rPr lang="en-US" dirty="0" err="1"/>
            <a:t>StackWave</a:t>
          </a:r>
          <a:r>
            <a:rPr lang="en-US" dirty="0"/>
            <a:t> Affinity Antibody Discovery LIMS Launched</a:t>
          </a:r>
        </a:p>
      </dgm:t>
    </dgm:pt>
    <dgm:pt modelId="{8DFE7F4B-58FB-4444-A86D-32D31084F878}" type="parTrans" cxnId="{F0BE0BFF-94BD-4F6E-B2BF-BE75C586CE55}">
      <dgm:prSet/>
      <dgm:spPr/>
      <dgm:t>
        <a:bodyPr/>
        <a:lstStyle/>
        <a:p>
          <a:endParaRPr lang="en-US"/>
        </a:p>
      </dgm:t>
    </dgm:pt>
    <dgm:pt modelId="{7A840400-EA67-46A0-9F3C-273E490FF8A1}" type="sibTrans" cxnId="{F0BE0BFF-94BD-4F6E-B2BF-BE75C586CE55}">
      <dgm:prSet/>
      <dgm:spPr/>
      <dgm:t>
        <a:bodyPr/>
        <a:lstStyle/>
        <a:p>
          <a:endParaRPr lang="en-US"/>
        </a:p>
      </dgm:t>
    </dgm:pt>
    <dgm:pt modelId="{4B2231CF-2470-41B1-9F05-5076E58919F2}" type="pres">
      <dgm:prSet presAssocID="{74587F14-AFC7-4359-B5F5-35D550F5C957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EBC18249-4E1E-4042-8096-EEBF4F671ACC}" type="pres">
      <dgm:prSet presAssocID="{3F4BEFB0-F428-48B4-A00F-0557C198437A}" presName="composite" presStyleCnt="0"/>
      <dgm:spPr/>
    </dgm:pt>
    <dgm:pt modelId="{E1986CBE-3CDD-4233-B0F8-CFCF69F27AE5}" type="pres">
      <dgm:prSet presAssocID="{3F4BEFB0-F428-48B4-A00F-0557C198437A}" presName="FirstChild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E0197400-D7D1-41C7-B9E9-58F297927232}" type="pres">
      <dgm:prSet presAssocID="{3F4BEFB0-F428-48B4-A00F-0557C198437A}" presName="Parent" presStyleLbl="alignNode1" presStyleIdx="0" presStyleCnt="5">
        <dgm:presLayoutVars>
          <dgm:chMax val="3"/>
          <dgm:chPref val="3"/>
          <dgm:bulletEnabled val="1"/>
        </dgm:presLayoutVars>
      </dgm:prSet>
      <dgm:spPr/>
    </dgm:pt>
    <dgm:pt modelId="{92C36F8A-1FF0-4E92-A68C-899D21FF92C4}" type="pres">
      <dgm:prSet presAssocID="{3F4BEFB0-F428-48B4-A00F-0557C198437A}" presName="Accent" presStyleLbl="parChTrans1D1" presStyleIdx="0" presStyleCnt="5"/>
      <dgm:spPr/>
    </dgm:pt>
    <dgm:pt modelId="{93EF1D26-5488-41AD-A7F2-78037D8D9EBA}" type="pres">
      <dgm:prSet presAssocID="{BF59FB0B-67AE-4498-8435-803845EEA112}" presName="sibTrans" presStyleCnt="0"/>
      <dgm:spPr/>
    </dgm:pt>
    <dgm:pt modelId="{9D2F6900-4EDE-4523-9AEC-BC0F7CFBAA69}" type="pres">
      <dgm:prSet presAssocID="{B44B21BC-2DE6-45B8-9A83-CF99556F7C3D}" presName="composite" presStyleCnt="0"/>
      <dgm:spPr/>
    </dgm:pt>
    <dgm:pt modelId="{FC0927C0-3533-42EC-A270-84F968686362}" type="pres">
      <dgm:prSet presAssocID="{B44B21BC-2DE6-45B8-9A83-CF99556F7C3D}" presName="FirstChild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D9CA9175-574A-42F6-8DB6-08E38CED9BDF}" type="pres">
      <dgm:prSet presAssocID="{B44B21BC-2DE6-45B8-9A83-CF99556F7C3D}" presName="Parent" presStyleLbl="alignNode1" presStyleIdx="1" presStyleCnt="5">
        <dgm:presLayoutVars>
          <dgm:chMax val="3"/>
          <dgm:chPref val="3"/>
          <dgm:bulletEnabled val="1"/>
        </dgm:presLayoutVars>
      </dgm:prSet>
      <dgm:spPr/>
    </dgm:pt>
    <dgm:pt modelId="{0EDBB5BD-E08A-4A1D-A1A7-F5ECF180003E}" type="pres">
      <dgm:prSet presAssocID="{B44B21BC-2DE6-45B8-9A83-CF99556F7C3D}" presName="Accent" presStyleLbl="parChTrans1D1" presStyleIdx="1" presStyleCnt="5"/>
      <dgm:spPr/>
    </dgm:pt>
    <dgm:pt modelId="{B003ADDD-EA01-4FDB-859D-E095E68C5317}" type="pres">
      <dgm:prSet presAssocID="{80E44FC6-5DA5-4718-B5AC-EF5FF393608C}" presName="sibTrans" presStyleCnt="0"/>
      <dgm:spPr/>
    </dgm:pt>
    <dgm:pt modelId="{08632B34-8FE0-405C-BC14-8EFD09E6CAE4}" type="pres">
      <dgm:prSet presAssocID="{B0B80FBD-1B6E-49A8-8AB0-66DAB5D48E13}" presName="composite" presStyleCnt="0"/>
      <dgm:spPr/>
    </dgm:pt>
    <dgm:pt modelId="{B22C1189-FA7B-4501-AFA3-505513A33378}" type="pres">
      <dgm:prSet presAssocID="{B0B80FBD-1B6E-49A8-8AB0-66DAB5D48E13}" presName="FirstChild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ACDDB79A-9740-4443-B417-A45FE5AB6C2B}" type="pres">
      <dgm:prSet presAssocID="{B0B80FBD-1B6E-49A8-8AB0-66DAB5D48E13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</dgm:pt>
    <dgm:pt modelId="{4BC03D6E-E56C-4FAA-8046-D78BD02F0312}" type="pres">
      <dgm:prSet presAssocID="{B0B80FBD-1B6E-49A8-8AB0-66DAB5D48E13}" presName="Accent" presStyleLbl="parChTrans1D1" presStyleIdx="2" presStyleCnt="5"/>
      <dgm:spPr/>
    </dgm:pt>
    <dgm:pt modelId="{01B4CA1C-0323-4C50-BC12-1BC2672856F7}" type="pres">
      <dgm:prSet presAssocID="{8E5FD5EB-A78E-43CC-93F0-90362DD162A2}" presName="sibTrans" presStyleCnt="0"/>
      <dgm:spPr/>
    </dgm:pt>
    <dgm:pt modelId="{F2A64F93-D8A9-449C-88C2-B6616576567D}" type="pres">
      <dgm:prSet presAssocID="{335B1B9B-151F-4CB8-958D-3B8210568E1E}" presName="composite" presStyleCnt="0"/>
      <dgm:spPr/>
    </dgm:pt>
    <dgm:pt modelId="{5EB5583D-F76F-442B-B18C-2FDE15105DE4}" type="pres">
      <dgm:prSet presAssocID="{335B1B9B-151F-4CB8-958D-3B8210568E1E}" presName="First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FF1AC12A-4C73-44BB-8700-57A2C8FE0C18}" type="pres">
      <dgm:prSet presAssocID="{335B1B9B-151F-4CB8-958D-3B8210568E1E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</dgm:pt>
    <dgm:pt modelId="{C76F9238-B461-4843-B008-8E7AB8B01434}" type="pres">
      <dgm:prSet presAssocID="{335B1B9B-151F-4CB8-958D-3B8210568E1E}" presName="Accent" presStyleLbl="parChTrans1D1" presStyleIdx="3" presStyleCnt="5"/>
      <dgm:spPr/>
    </dgm:pt>
    <dgm:pt modelId="{A65A8620-9736-4F50-9AAE-D0FAF715FDF6}" type="pres">
      <dgm:prSet presAssocID="{C0185567-5A4D-4033-BC57-679BA4554FB6}" presName="sibTrans" presStyleCnt="0"/>
      <dgm:spPr/>
    </dgm:pt>
    <dgm:pt modelId="{761DC9A3-22DD-4D5E-B9A0-1A8494DDCB51}" type="pres">
      <dgm:prSet presAssocID="{8942ECEA-216F-43D1-9948-5E5D6D03B01B}" presName="composite" presStyleCnt="0"/>
      <dgm:spPr/>
    </dgm:pt>
    <dgm:pt modelId="{C56F1D7F-BF48-4F03-B1DA-F0357A84F7AB}" type="pres">
      <dgm:prSet presAssocID="{8942ECEA-216F-43D1-9948-5E5D6D03B01B}" presName="FirstChild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A7C17C9C-7E1D-47E1-9135-2118F3672F80}" type="pres">
      <dgm:prSet presAssocID="{8942ECEA-216F-43D1-9948-5E5D6D03B01B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</dgm:pt>
    <dgm:pt modelId="{8886C009-E41E-42B5-ACB5-ADA3C71E7E2D}" type="pres">
      <dgm:prSet presAssocID="{8942ECEA-216F-43D1-9948-5E5D6D03B01B}" presName="Accent" presStyleLbl="parChTrans1D1" presStyleIdx="4" presStyleCnt="5"/>
      <dgm:spPr/>
    </dgm:pt>
  </dgm:ptLst>
  <dgm:cxnLst>
    <dgm:cxn modelId="{57754F0A-1866-4675-9240-5CEE5CC8E27B}" type="presOf" srcId="{335B1B9B-151F-4CB8-958D-3B8210568E1E}" destId="{FF1AC12A-4C73-44BB-8700-57A2C8FE0C18}" srcOrd="0" destOrd="0" presId="urn:microsoft.com/office/officeart/2011/layout/TabList"/>
    <dgm:cxn modelId="{FF5F7E0D-BC43-45D1-99F0-96FE9259CC8D}" srcId="{3F4BEFB0-F428-48B4-A00F-0557C198437A}" destId="{C179427A-80B2-49FE-9C67-CA1A685C7092}" srcOrd="0" destOrd="0" parTransId="{DF9C4203-72C9-4E2F-98EF-E9CE73813B80}" sibTransId="{BBE69D45-DEDC-4445-AEC2-E576402490F4}"/>
    <dgm:cxn modelId="{6D6AD71D-665B-413D-A707-862B5CE2FC04}" srcId="{74587F14-AFC7-4359-B5F5-35D550F5C957}" destId="{8942ECEA-216F-43D1-9948-5E5D6D03B01B}" srcOrd="4" destOrd="0" parTransId="{DF3759EA-4143-4EBE-B3AA-CE2237C1746F}" sibTransId="{6CF696BC-878A-4B93-A300-57BCC77143D1}"/>
    <dgm:cxn modelId="{14B16D27-1C52-4617-9AEF-2A7E6CC9BBB5}" type="presOf" srcId="{8942ECEA-216F-43D1-9948-5E5D6D03B01B}" destId="{A7C17C9C-7E1D-47E1-9135-2118F3672F80}" srcOrd="0" destOrd="0" presId="urn:microsoft.com/office/officeart/2011/layout/TabList"/>
    <dgm:cxn modelId="{F81A3F3E-C449-4D24-B29C-E7CF177F7AC5}" type="presOf" srcId="{C179427A-80B2-49FE-9C67-CA1A685C7092}" destId="{E1986CBE-3CDD-4233-B0F8-CFCF69F27AE5}" srcOrd="0" destOrd="0" presId="urn:microsoft.com/office/officeart/2011/layout/TabList"/>
    <dgm:cxn modelId="{5712DA45-42ED-49E7-A0ED-C8B8D3129410}" type="presOf" srcId="{E19E0E00-D258-4D17-B661-39055A540AE3}" destId="{B22C1189-FA7B-4501-AFA3-505513A33378}" srcOrd="0" destOrd="0" presId="urn:microsoft.com/office/officeart/2011/layout/TabList"/>
    <dgm:cxn modelId="{4BA4476C-7BE8-44AA-A434-C44DFC821FA9}" type="presOf" srcId="{3F4BEFB0-F428-48B4-A00F-0557C198437A}" destId="{E0197400-D7D1-41C7-B9E9-58F297927232}" srcOrd="0" destOrd="0" presId="urn:microsoft.com/office/officeart/2011/layout/TabList"/>
    <dgm:cxn modelId="{528C2E4D-00F9-4CB9-BA74-4BC67014B633}" type="presOf" srcId="{7E50B282-27D0-4BF9-A298-83A2BAB3480B}" destId="{C56F1D7F-BF48-4F03-B1DA-F0357A84F7AB}" srcOrd="0" destOrd="0" presId="urn:microsoft.com/office/officeart/2011/layout/TabList"/>
    <dgm:cxn modelId="{5B8D236E-2B3B-4E23-8053-66E81D3D44C0}" srcId="{74587F14-AFC7-4359-B5F5-35D550F5C957}" destId="{B0B80FBD-1B6E-49A8-8AB0-66DAB5D48E13}" srcOrd="2" destOrd="0" parTransId="{06CA848D-4A82-454E-8C05-7E8AF104EF90}" sibTransId="{8E5FD5EB-A78E-43CC-93F0-90362DD162A2}"/>
    <dgm:cxn modelId="{8D847E55-0320-40AB-833F-8F4E17DC5D68}" type="presOf" srcId="{B0B80FBD-1B6E-49A8-8AB0-66DAB5D48E13}" destId="{ACDDB79A-9740-4443-B417-A45FE5AB6C2B}" srcOrd="0" destOrd="0" presId="urn:microsoft.com/office/officeart/2011/layout/TabList"/>
    <dgm:cxn modelId="{7E30B278-2C8F-45D9-A1D9-0B53D212EB9F}" srcId="{74587F14-AFC7-4359-B5F5-35D550F5C957}" destId="{3F4BEFB0-F428-48B4-A00F-0557C198437A}" srcOrd="0" destOrd="0" parTransId="{9C6387CF-16C7-4B8B-BF69-ED93C1381790}" sibTransId="{BF59FB0B-67AE-4498-8435-803845EEA112}"/>
    <dgm:cxn modelId="{F1B4677E-E84E-4EE7-8F20-4FEED381AC9F}" type="presOf" srcId="{74587F14-AFC7-4359-B5F5-35D550F5C957}" destId="{4B2231CF-2470-41B1-9F05-5076E58919F2}" srcOrd="0" destOrd="0" presId="urn:microsoft.com/office/officeart/2011/layout/TabList"/>
    <dgm:cxn modelId="{6714E98F-060E-40C9-8758-4F90D3C830EA}" srcId="{74587F14-AFC7-4359-B5F5-35D550F5C957}" destId="{B44B21BC-2DE6-45B8-9A83-CF99556F7C3D}" srcOrd="1" destOrd="0" parTransId="{A1438428-6B63-42CD-B731-3E4C02B4738C}" sibTransId="{80E44FC6-5DA5-4718-B5AC-EF5FF393608C}"/>
    <dgm:cxn modelId="{E2B22E91-4368-44A0-9A19-821C8615A722}" srcId="{B0B80FBD-1B6E-49A8-8AB0-66DAB5D48E13}" destId="{E19E0E00-D258-4D17-B661-39055A540AE3}" srcOrd="0" destOrd="0" parTransId="{95BF7AD2-B0BF-41CD-A73A-7476690D0BFC}" sibTransId="{62103E70-6C4F-48A1-A474-4B6C2F840F11}"/>
    <dgm:cxn modelId="{E102B094-548D-4E83-AB38-64D0DE5D4AC1}" type="presOf" srcId="{311D3BE4-F4BF-448E-89BA-C4D7E93682C3}" destId="{5EB5583D-F76F-442B-B18C-2FDE15105DE4}" srcOrd="0" destOrd="0" presId="urn:microsoft.com/office/officeart/2011/layout/TabList"/>
    <dgm:cxn modelId="{A3BB1F9C-9E98-485E-87B1-FC6643F5D3E2}" type="presOf" srcId="{B44B21BC-2DE6-45B8-9A83-CF99556F7C3D}" destId="{D9CA9175-574A-42F6-8DB6-08E38CED9BDF}" srcOrd="0" destOrd="0" presId="urn:microsoft.com/office/officeart/2011/layout/TabList"/>
    <dgm:cxn modelId="{5E1BE2C9-9BF2-41FE-B9BB-45C1D959B6D1}" srcId="{B44B21BC-2DE6-45B8-9A83-CF99556F7C3D}" destId="{524982C2-D188-4777-8F9B-50FC70F5CD32}" srcOrd="0" destOrd="0" parTransId="{92822770-3A91-4CA0-AC33-37E68DD1ADA4}" sibTransId="{11807853-7EFC-4FCC-9529-8FFEFC8CB9F8}"/>
    <dgm:cxn modelId="{409235CD-5A7A-4DBA-B902-E337A6291123}" type="presOf" srcId="{524982C2-D188-4777-8F9B-50FC70F5CD32}" destId="{FC0927C0-3533-42EC-A270-84F968686362}" srcOrd="0" destOrd="0" presId="urn:microsoft.com/office/officeart/2011/layout/TabList"/>
    <dgm:cxn modelId="{CBD394DD-8163-487C-AA91-F1E0C1D6C1BE}" srcId="{335B1B9B-151F-4CB8-958D-3B8210568E1E}" destId="{311D3BE4-F4BF-448E-89BA-C4D7E93682C3}" srcOrd="0" destOrd="0" parTransId="{EA7A5A66-B87D-439E-BB96-6DDFC59604BD}" sibTransId="{E0CE3AB5-B375-45C6-A91C-FB2795EA90D6}"/>
    <dgm:cxn modelId="{06C4BEDD-7625-41F2-9E0D-6481A7ABC5F0}" srcId="{74587F14-AFC7-4359-B5F5-35D550F5C957}" destId="{335B1B9B-151F-4CB8-958D-3B8210568E1E}" srcOrd="3" destOrd="0" parTransId="{8F89106F-9803-4530-89CB-6C9CF007868D}" sibTransId="{C0185567-5A4D-4033-BC57-679BA4554FB6}"/>
    <dgm:cxn modelId="{F0BE0BFF-94BD-4F6E-B2BF-BE75C586CE55}" srcId="{8942ECEA-216F-43D1-9948-5E5D6D03B01B}" destId="{7E50B282-27D0-4BF9-A298-83A2BAB3480B}" srcOrd="0" destOrd="0" parTransId="{8DFE7F4B-58FB-4444-A86D-32D31084F878}" sibTransId="{7A840400-EA67-46A0-9F3C-273E490FF8A1}"/>
    <dgm:cxn modelId="{25AE1DDA-1EC5-449C-AC22-A7E87520D39C}" type="presParOf" srcId="{4B2231CF-2470-41B1-9F05-5076E58919F2}" destId="{EBC18249-4E1E-4042-8096-EEBF4F671ACC}" srcOrd="0" destOrd="0" presId="urn:microsoft.com/office/officeart/2011/layout/TabList"/>
    <dgm:cxn modelId="{11AB1622-1AEF-4496-9D67-B1A5F7B5390B}" type="presParOf" srcId="{EBC18249-4E1E-4042-8096-EEBF4F671ACC}" destId="{E1986CBE-3CDD-4233-B0F8-CFCF69F27AE5}" srcOrd="0" destOrd="0" presId="urn:microsoft.com/office/officeart/2011/layout/TabList"/>
    <dgm:cxn modelId="{188E9166-DE0A-490D-9788-457FA3CFB7BA}" type="presParOf" srcId="{EBC18249-4E1E-4042-8096-EEBF4F671ACC}" destId="{E0197400-D7D1-41C7-B9E9-58F297927232}" srcOrd="1" destOrd="0" presId="urn:microsoft.com/office/officeart/2011/layout/TabList"/>
    <dgm:cxn modelId="{F19B04A7-C541-4289-AD18-2FD858A5C4AF}" type="presParOf" srcId="{EBC18249-4E1E-4042-8096-EEBF4F671ACC}" destId="{92C36F8A-1FF0-4E92-A68C-899D21FF92C4}" srcOrd="2" destOrd="0" presId="urn:microsoft.com/office/officeart/2011/layout/TabList"/>
    <dgm:cxn modelId="{01F9EB3B-82C2-43B8-B970-0568F9DE4599}" type="presParOf" srcId="{4B2231CF-2470-41B1-9F05-5076E58919F2}" destId="{93EF1D26-5488-41AD-A7F2-78037D8D9EBA}" srcOrd="1" destOrd="0" presId="urn:microsoft.com/office/officeart/2011/layout/TabList"/>
    <dgm:cxn modelId="{7C264160-284F-4186-B2AD-4A97E7AD861F}" type="presParOf" srcId="{4B2231CF-2470-41B1-9F05-5076E58919F2}" destId="{9D2F6900-4EDE-4523-9AEC-BC0F7CFBAA69}" srcOrd="2" destOrd="0" presId="urn:microsoft.com/office/officeart/2011/layout/TabList"/>
    <dgm:cxn modelId="{597AD518-7823-4848-BD11-ED5BC4B8A908}" type="presParOf" srcId="{9D2F6900-4EDE-4523-9AEC-BC0F7CFBAA69}" destId="{FC0927C0-3533-42EC-A270-84F968686362}" srcOrd="0" destOrd="0" presId="urn:microsoft.com/office/officeart/2011/layout/TabList"/>
    <dgm:cxn modelId="{2FBC6011-8BC3-44C1-A44D-74E978C3DA93}" type="presParOf" srcId="{9D2F6900-4EDE-4523-9AEC-BC0F7CFBAA69}" destId="{D9CA9175-574A-42F6-8DB6-08E38CED9BDF}" srcOrd="1" destOrd="0" presId="urn:microsoft.com/office/officeart/2011/layout/TabList"/>
    <dgm:cxn modelId="{BB0153D3-4D24-4F0E-827F-993E1B19E83F}" type="presParOf" srcId="{9D2F6900-4EDE-4523-9AEC-BC0F7CFBAA69}" destId="{0EDBB5BD-E08A-4A1D-A1A7-F5ECF180003E}" srcOrd="2" destOrd="0" presId="urn:microsoft.com/office/officeart/2011/layout/TabList"/>
    <dgm:cxn modelId="{565EB7CE-45EA-4E4E-A7B0-81665539D58F}" type="presParOf" srcId="{4B2231CF-2470-41B1-9F05-5076E58919F2}" destId="{B003ADDD-EA01-4FDB-859D-E095E68C5317}" srcOrd="3" destOrd="0" presId="urn:microsoft.com/office/officeart/2011/layout/TabList"/>
    <dgm:cxn modelId="{007193C0-A164-4F7E-A096-90D220B1DB6B}" type="presParOf" srcId="{4B2231CF-2470-41B1-9F05-5076E58919F2}" destId="{08632B34-8FE0-405C-BC14-8EFD09E6CAE4}" srcOrd="4" destOrd="0" presId="urn:microsoft.com/office/officeart/2011/layout/TabList"/>
    <dgm:cxn modelId="{160AB47C-ADA5-48B8-B4DF-03D25BD09341}" type="presParOf" srcId="{08632B34-8FE0-405C-BC14-8EFD09E6CAE4}" destId="{B22C1189-FA7B-4501-AFA3-505513A33378}" srcOrd="0" destOrd="0" presId="urn:microsoft.com/office/officeart/2011/layout/TabList"/>
    <dgm:cxn modelId="{66718A7A-2F72-4EA8-A1AC-1C85FA7A7E40}" type="presParOf" srcId="{08632B34-8FE0-405C-BC14-8EFD09E6CAE4}" destId="{ACDDB79A-9740-4443-B417-A45FE5AB6C2B}" srcOrd="1" destOrd="0" presId="urn:microsoft.com/office/officeart/2011/layout/TabList"/>
    <dgm:cxn modelId="{532ED17D-868F-4FF7-8DDD-643CA9BE1700}" type="presParOf" srcId="{08632B34-8FE0-405C-BC14-8EFD09E6CAE4}" destId="{4BC03D6E-E56C-4FAA-8046-D78BD02F0312}" srcOrd="2" destOrd="0" presId="urn:microsoft.com/office/officeart/2011/layout/TabList"/>
    <dgm:cxn modelId="{ECD98F0B-178B-411E-A99D-AC9E8FDE400D}" type="presParOf" srcId="{4B2231CF-2470-41B1-9F05-5076E58919F2}" destId="{01B4CA1C-0323-4C50-BC12-1BC2672856F7}" srcOrd="5" destOrd="0" presId="urn:microsoft.com/office/officeart/2011/layout/TabList"/>
    <dgm:cxn modelId="{032227DF-326F-4CE1-9F47-165FA45E0235}" type="presParOf" srcId="{4B2231CF-2470-41B1-9F05-5076E58919F2}" destId="{F2A64F93-D8A9-449C-88C2-B6616576567D}" srcOrd="6" destOrd="0" presId="urn:microsoft.com/office/officeart/2011/layout/TabList"/>
    <dgm:cxn modelId="{60BEDDD4-6D06-4A8C-89DB-713E45FCBEB3}" type="presParOf" srcId="{F2A64F93-D8A9-449C-88C2-B6616576567D}" destId="{5EB5583D-F76F-442B-B18C-2FDE15105DE4}" srcOrd="0" destOrd="0" presId="urn:microsoft.com/office/officeart/2011/layout/TabList"/>
    <dgm:cxn modelId="{72E3BF11-38AC-4C06-9D66-68C8439DAE36}" type="presParOf" srcId="{F2A64F93-D8A9-449C-88C2-B6616576567D}" destId="{FF1AC12A-4C73-44BB-8700-57A2C8FE0C18}" srcOrd="1" destOrd="0" presId="urn:microsoft.com/office/officeart/2011/layout/TabList"/>
    <dgm:cxn modelId="{0E746309-256F-4E3E-91C5-6CE0FE164AA3}" type="presParOf" srcId="{F2A64F93-D8A9-449C-88C2-B6616576567D}" destId="{C76F9238-B461-4843-B008-8E7AB8B01434}" srcOrd="2" destOrd="0" presId="urn:microsoft.com/office/officeart/2011/layout/TabList"/>
    <dgm:cxn modelId="{6FA719F7-F255-454E-BDDF-72E1907D4DAE}" type="presParOf" srcId="{4B2231CF-2470-41B1-9F05-5076E58919F2}" destId="{A65A8620-9736-4F50-9AAE-D0FAF715FDF6}" srcOrd="7" destOrd="0" presId="urn:microsoft.com/office/officeart/2011/layout/TabList"/>
    <dgm:cxn modelId="{AFA85146-52F6-4131-8229-47DED0E55E73}" type="presParOf" srcId="{4B2231CF-2470-41B1-9F05-5076E58919F2}" destId="{761DC9A3-22DD-4D5E-B9A0-1A8494DDCB51}" srcOrd="8" destOrd="0" presId="urn:microsoft.com/office/officeart/2011/layout/TabList"/>
    <dgm:cxn modelId="{4DD30745-9B19-4C06-8E70-DB81A04B5B0D}" type="presParOf" srcId="{761DC9A3-22DD-4D5E-B9A0-1A8494DDCB51}" destId="{C56F1D7F-BF48-4F03-B1DA-F0357A84F7AB}" srcOrd="0" destOrd="0" presId="urn:microsoft.com/office/officeart/2011/layout/TabList"/>
    <dgm:cxn modelId="{E300F699-DEB4-4F74-886A-7D453A3C3C5B}" type="presParOf" srcId="{761DC9A3-22DD-4D5E-B9A0-1A8494DDCB51}" destId="{A7C17C9C-7E1D-47E1-9135-2118F3672F80}" srcOrd="1" destOrd="0" presId="urn:microsoft.com/office/officeart/2011/layout/TabList"/>
    <dgm:cxn modelId="{6E71A1A6-F09C-47C4-9EB0-2F242351191B}" type="presParOf" srcId="{761DC9A3-22DD-4D5E-B9A0-1A8494DDCB51}" destId="{8886C009-E41E-42B5-ACB5-ADA3C71E7E2D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6C009-E41E-42B5-ACB5-ADA3C71E7E2D}">
      <dsp:nvSpPr>
        <dsp:cNvPr id="0" name=""/>
        <dsp:cNvSpPr/>
      </dsp:nvSpPr>
      <dsp:spPr>
        <a:xfrm>
          <a:off x="0" y="1718537"/>
          <a:ext cx="7337222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F9238-B461-4843-B008-8E7AB8B01434}">
      <dsp:nvSpPr>
        <dsp:cNvPr id="0" name=""/>
        <dsp:cNvSpPr/>
      </dsp:nvSpPr>
      <dsp:spPr>
        <a:xfrm>
          <a:off x="0" y="1371768"/>
          <a:ext cx="7337222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C03D6E-E56C-4FAA-8046-D78BD02F0312}">
      <dsp:nvSpPr>
        <dsp:cNvPr id="0" name=""/>
        <dsp:cNvSpPr/>
      </dsp:nvSpPr>
      <dsp:spPr>
        <a:xfrm>
          <a:off x="0" y="1024999"/>
          <a:ext cx="7337222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BB5BD-E08A-4A1D-A1A7-F5ECF180003E}">
      <dsp:nvSpPr>
        <dsp:cNvPr id="0" name=""/>
        <dsp:cNvSpPr/>
      </dsp:nvSpPr>
      <dsp:spPr>
        <a:xfrm>
          <a:off x="0" y="678230"/>
          <a:ext cx="7337222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36F8A-1FF0-4E92-A68C-899D21FF92C4}">
      <dsp:nvSpPr>
        <dsp:cNvPr id="0" name=""/>
        <dsp:cNvSpPr/>
      </dsp:nvSpPr>
      <dsp:spPr>
        <a:xfrm>
          <a:off x="0" y="331461"/>
          <a:ext cx="7337222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86CBE-3CDD-4233-B0F8-CFCF69F27AE5}">
      <dsp:nvSpPr>
        <dsp:cNvPr id="0" name=""/>
        <dsp:cNvSpPr/>
      </dsp:nvSpPr>
      <dsp:spPr>
        <a:xfrm>
          <a:off x="1907677" y="1205"/>
          <a:ext cx="5429544" cy="330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b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StackWave</a:t>
          </a:r>
          <a:r>
            <a:rPr lang="en-US" sz="1700" kern="1200" dirty="0"/>
            <a:t> is Founded</a:t>
          </a:r>
        </a:p>
      </dsp:txBody>
      <dsp:txXfrm>
        <a:off x="1907677" y="1205"/>
        <a:ext cx="5429544" cy="330256"/>
      </dsp:txXfrm>
    </dsp:sp>
    <dsp:sp modelId="{E0197400-D7D1-41C7-B9E9-58F297927232}">
      <dsp:nvSpPr>
        <dsp:cNvPr id="0" name=""/>
        <dsp:cNvSpPr/>
      </dsp:nvSpPr>
      <dsp:spPr>
        <a:xfrm>
          <a:off x="0" y="1205"/>
          <a:ext cx="1907677" cy="330256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2012</a:t>
          </a:r>
        </a:p>
      </dsp:txBody>
      <dsp:txXfrm>
        <a:off x="16125" y="17330"/>
        <a:ext cx="1875427" cy="314131"/>
      </dsp:txXfrm>
    </dsp:sp>
    <dsp:sp modelId="{FC0927C0-3533-42EC-A270-84F968686362}">
      <dsp:nvSpPr>
        <dsp:cNvPr id="0" name=""/>
        <dsp:cNvSpPr/>
      </dsp:nvSpPr>
      <dsp:spPr>
        <a:xfrm>
          <a:off x="1907677" y="347974"/>
          <a:ext cx="5429544" cy="330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b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Platform Development Begins</a:t>
          </a:r>
        </a:p>
      </dsp:txBody>
      <dsp:txXfrm>
        <a:off x="1907677" y="347974"/>
        <a:ext cx="5429544" cy="330256"/>
      </dsp:txXfrm>
    </dsp:sp>
    <dsp:sp modelId="{D9CA9175-574A-42F6-8DB6-08E38CED9BDF}">
      <dsp:nvSpPr>
        <dsp:cNvPr id="0" name=""/>
        <dsp:cNvSpPr/>
      </dsp:nvSpPr>
      <dsp:spPr>
        <a:xfrm>
          <a:off x="0" y="347974"/>
          <a:ext cx="1907677" cy="330256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2014</a:t>
          </a:r>
        </a:p>
      </dsp:txBody>
      <dsp:txXfrm>
        <a:off x="16125" y="364099"/>
        <a:ext cx="1875427" cy="314131"/>
      </dsp:txXfrm>
    </dsp:sp>
    <dsp:sp modelId="{B22C1189-FA7B-4501-AFA3-505513A33378}">
      <dsp:nvSpPr>
        <dsp:cNvPr id="0" name=""/>
        <dsp:cNvSpPr/>
      </dsp:nvSpPr>
      <dsp:spPr>
        <a:xfrm>
          <a:off x="1907677" y="694743"/>
          <a:ext cx="5429544" cy="330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b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Biologics LIMS Product Announced</a:t>
          </a:r>
        </a:p>
      </dsp:txBody>
      <dsp:txXfrm>
        <a:off x="1907677" y="694743"/>
        <a:ext cx="5429544" cy="330256"/>
      </dsp:txXfrm>
    </dsp:sp>
    <dsp:sp modelId="{ACDDB79A-9740-4443-B417-A45FE5AB6C2B}">
      <dsp:nvSpPr>
        <dsp:cNvPr id="0" name=""/>
        <dsp:cNvSpPr/>
      </dsp:nvSpPr>
      <dsp:spPr>
        <a:xfrm>
          <a:off x="0" y="694743"/>
          <a:ext cx="1907677" cy="330256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2018</a:t>
          </a:r>
        </a:p>
      </dsp:txBody>
      <dsp:txXfrm>
        <a:off x="16125" y="710868"/>
        <a:ext cx="1875427" cy="314131"/>
      </dsp:txXfrm>
    </dsp:sp>
    <dsp:sp modelId="{5EB5583D-F76F-442B-B18C-2FDE15105DE4}">
      <dsp:nvSpPr>
        <dsp:cNvPr id="0" name=""/>
        <dsp:cNvSpPr/>
      </dsp:nvSpPr>
      <dsp:spPr>
        <a:xfrm>
          <a:off x="1907677" y="1041512"/>
          <a:ext cx="5429544" cy="330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b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ELN and SDMS Product Completed</a:t>
          </a:r>
        </a:p>
      </dsp:txBody>
      <dsp:txXfrm>
        <a:off x="1907677" y="1041512"/>
        <a:ext cx="5429544" cy="330256"/>
      </dsp:txXfrm>
    </dsp:sp>
    <dsp:sp modelId="{FF1AC12A-4C73-44BB-8700-57A2C8FE0C18}">
      <dsp:nvSpPr>
        <dsp:cNvPr id="0" name=""/>
        <dsp:cNvSpPr/>
      </dsp:nvSpPr>
      <dsp:spPr>
        <a:xfrm>
          <a:off x="0" y="1041512"/>
          <a:ext cx="1907677" cy="330256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2019</a:t>
          </a:r>
        </a:p>
      </dsp:txBody>
      <dsp:txXfrm>
        <a:off x="16125" y="1057637"/>
        <a:ext cx="1875427" cy="314131"/>
      </dsp:txXfrm>
    </dsp:sp>
    <dsp:sp modelId="{C56F1D7F-BF48-4F03-B1DA-F0357A84F7AB}">
      <dsp:nvSpPr>
        <dsp:cNvPr id="0" name=""/>
        <dsp:cNvSpPr/>
      </dsp:nvSpPr>
      <dsp:spPr>
        <a:xfrm>
          <a:off x="1907677" y="1388281"/>
          <a:ext cx="5429544" cy="330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b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StackWave</a:t>
          </a:r>
          <a:r>
            <a:rPr lang="en-US" sz="1700" kern="1200" dirty="0"/>
            <a:t> Affinity Antibody Discovery LIMS Launched</a:t>
          </a:r>
        </a:p>
      </dsp:txBody>
      <dsp:txXfrm>
        <a:off x="1907677" y="1388281"/>
        <a:ext cx="5429544" cy="330256"/>
      </dsp:txXfrm>
    </dsp:sp>
    <dsp:sp modelId="{A7C17C9C-7E1D-47E1-9135-2118F3672F80}">
      <dsp:nvSpPr>
        <dsp:cNvPr id="0" name=""/>
        <dsp:cNvSpPr/>
      </dsp:nvSpPr>
      <dsp:spPr>
        <a:xfrm>
          <a:off x="0" y="1388281"/>
          <a:ext cx="1907677" cy="330256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2021</a:t>
          </a:r>
        </a:p>
      </dsp:txBody>
      <dsp:txXfrm>
        <a:off x="16125" y="1404406"/>
        <a:ext cx="1875427" cy="314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3847E-CDEB-4BEE-8C46-59A0C9C985DC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EA24A-9898-44AB-A610-CD8A71DD1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35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DA00C-8DC9-4433-8CF4-0E575DF909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9833" y="1122363"/>
            <a:ext cx="721544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24DB52-1E81-48A1-A716-75BA01F9EBB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9833" y="3602037"/>
            <a:ext cx="7215447" cy="172642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Description of the Presentation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00D2A-29AE-45B4-95B3-7899511E7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E6A14-2BCB-4586-AB02-79BF9819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FB6C0-A962-458E-8280-9F530BE03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5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B6CB1-3B01-4E94-8AA1-3DF8844DD9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2CD82-A5D0-4302-B709-51EB9363C48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09928-CB17-44D6-9C74-F0DDF3EEC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84EAF-3B05-4349-A101-4C4261D0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C1543-3F2B-44E3-9FE6-CBD7E591A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9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0263C3-B1AB-49A0-922C-720EA696EB40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5075268" y="224444"/>
            <a:ext cx="1821526" cy="541989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8C56A-4868-4466-8F75-BBAF9F51A8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590204" y="224445"/>
            <a:ext cx="4264429" cy="541989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E1A1F-05AC-45AE-A283-A38BA5418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C0ED7-3663-4C3C-AAB9-8C7875869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3F511-37C2-44E4-B0D0-E05DA4A5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4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A6023-A010-481E-8E60-59C576DA08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B0EC4-3259-4D1F-B341-2477FB121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CECE4-3890-48DD-ABBD-29B3B890F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19308-239E-4051-AE90-B2E8AA200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9FF31-4466-4DD1-B935-B4923CBD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4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9C366-3E96-4032-87AE-AB0523947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9"/>
            <a:ext cx="7356186" cy="224712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25303-14C3-4BDD-AC0F-2868679D5C0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956859"/>
            <a:ext cx="7921452" cy="192855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Describe the section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AB0AB-8AD1-4E1E-B0D1-CE4E8E1F5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F9113-7D83-4833-9694-4D41C6431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DF814-4EB7-44C5-A0B4-05CB5493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4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AA88A-1966-4232-A413-EBFEB54334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CC37A-C612-45EF-8126-D81C0634102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28303"/>
            <a:ext cx="3850178" cy="41486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Left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2C4F4-CF8E-4BC0-829A-8C5E5D5E276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171901" y="2028305"/>
            <a:ext cx="3639590" cy="41486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Right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B5EE4-6375-42A3-A48E-71D4CDBF7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37C13-A3FE-4A41-BFF5-E85F1847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7E3AC-0C3A-4950-A44E-385F36820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61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33D7C-47F9-4238-9BDE-8DF1EE1FC9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6101339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BE537-7C3E-4B0D-81EB-151CAD7379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336645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Left Content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AF66B1-FF00-4B64-8D11-FCABEADBA78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3366452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B7736-075C-43FE-A52F-0FA6B26278F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206241" y="1690688"/>
            <a:ext cx="404829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Right Content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F6428-6F1C-4F47-AD2A-989E9C15B916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206241" y="2514600"/>
            <a:ext cx="4048297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4B584-E142-4E7D-ADD3-6A21B4627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771204-9EAE-4100-84DA-448DAB2BF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B1F9E2-AE97-4AAC-98F8-D30E8F0CB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B8EE9-3CA5-4C4B-8407-5087B56FD1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253E36-029A-42E4-82CE-31586607C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C5BAFB-9CB2-454A-A4B2-DC8618544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F8CFB-9DF6-44E3-AA6F-9595D91B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8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A07DD-25BA-48D8-BFD5-9585DF69F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BFC31C-58BF-49AA-85BE-8F4D664B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D6A7CF-4BF0-48F5-9D5D-AE88E890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4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4B444-4C03-4370-81DD-D8A7AF8010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6134589" cy="143810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70BC4-1B5A-40A0-A3ED-040A42CAECF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32168" y="2011680"/>
            <a:ext cx="4887884" cy="38493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7A16C-481E-4D0C-B27C-51F5881FBC0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9" y="2011680"/>
            <a:ext cx="2834436" cy="38573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Content caption/description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7C5D1-D077-4FBE-AE17-0417A25D4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B039E9-E100-4838-96E1-36EBF9F1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CC81C5-1315-4DD7-A84A-5F8D22160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6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44CB1-21C7-42A1-895F-23DDF69999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7456" y="249217"/>
            <a:ext cx="65671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5D526-B6E7-45AD-844E-3BC993209E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7456" y="2080359"/>
            <a:ext cx="5544704" cy="342266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3F2F66-AC96-4457-857F-10A322E75CB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985366" y="2080359"/>
            <a:ext cx="2435427" cy="34226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Caption/description of Picture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AE8B21-1ECC-4490-85B6-DE37A1F7B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0028-D8E0-47A9-A359-6E46F147AD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FE096-C884-4217-B3F2-6FC2F512D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ABE0C-CFC5-458D-83AA-BE5A3D21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E30C-D618-416A-9CDC-1D7BAC609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9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BFDBB79-5EAC-46CA-9166-1A159A9BA3BF}"/>
              </a:ext>
            </a:extLst>
          </p:cNvPr>
          <p:cNvSpPr/>
          <p:nvPr userDrawn="1"/>
        </p:nvSpPr>
        <p:spPr>
          <a:xfrm>
            <a:off x="1" y="5882926"/>
            <a:ext cx="12192000" cy="9750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B11AA07-72E4-4258-A6E7-C4287A9898D7}"/>
              </a:ext>
            </a:extLst>
          </p:cNvPr>
          <p:cNvGrpSpPr/>
          <p:nvPr userDrawn="1"/>
        </p:nvGrpSpPr>
        <p:grpSpPr>
          <a:xfrm>
            <a:off x="6949441" y="-1"/>
            <a:ext cx="5242560" cy="5882927"/>
            <a:chOff x="7384291" y="0"/>
            <a:chExt cx="4807709" cy="539496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581D338-957B-4655-BA50-DD8440ABD0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7384291" y="0"/>
              <a:ext cx="4807709" cy="539496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D7AAB6C-0574-4E38-9ADC-445ED056B82B}"/>
                </a:ext>
              </a:extLst>
            </p:cNvPr>
            <p:cNvSpPr/>
            <p:nvPr userDrawn="1"/>
          </p:nvSpPr>
          <p:spPr>
            <a:xfrm>
              <a:off x="7384291" y="1646238"/>
              <a:ext cx="1185949" cy="11804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83F196-741E-49E5-8206-391CB00CF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11124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1A83F-2C6C-4EAF-A533-2C25DA014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7729633" cy="3569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5A3B6-BDD9-4FF8-BA53-DDD108FE9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048" y="63587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0E600028-D8E0-47A9-A359-6E46F147ADCF}" type="datetimeFigureOut">
              <a:rPr lang="en-US" smtClean="0"/>
              <a:pPr/>
              <a:t>7/24/2021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D8E48-4384-45F6-AEC3-49914A03A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24406" y="6518396"/>
            <a:ext cx="1523139" cy="2648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8580E30C-D618-416A-9CDC-1D7BAC6094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4E3EFA7-CE09-4694-AF21-9D47555425F4}"/>
              </a:ext>
            </a:extLst>
          </p:cNvPr>
          <p:cNvCxnSpPr/>
          <p:nvPr userDrawn="1"/>
        </p:nvCxnSpPr>
        <p:spPr>
          <a:xfrm flipH="1">
            <a:off x="0" y="5873978"/>
            <a:ext cx="1219200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0" name="Picture 19" descr="Logo&#10;&#10;Description automatically generated">
            <a:extLst>
              <a:ext uri="{FF2B5EF4-FFF2-40B4-BE49-F238E27FC236}">
                <a16:creationId xmlns:a16="http://schemas.microsoft.com/office/drawing/2014/main" id="{43BD1C52-940C-4624-8D98-4F2712548A6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534" y="5934142"/>
            <a:ext cx="2425592" cy="85560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45D7F-E9E6-4D7B-87E5-EAD191F17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83294" y="6353786"/>
            <a:ext cx="5384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9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sv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svg"/><Relationship Id="rId5" Type="http://schemas.openxmlformats.org/officeDocument/2006/relationships/image" Target="../media/image20.sv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23F44-5F6A-4223-9898-7DA02AE30A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StackWave</a:t>
            </a:r>
            <a:r>
              <a:rPr lang="en-US" dirty="0"/>
              <a:t> Affinity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64DB6-C9C7-4557-87A1-BD07E50D82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Antibody Discovery LIMS</a:t>
            </a:r>
          </a:p>
        </p:txBody>
      </p:sp>
    </p:spTree>
    <p:extLst>
      <p:ext uri="{BB962C8B-B14F-4D97-AF65-F5344CB8AC3E}">
        <p14:creationId xmlns:p14="http://schemas.microsoft.com/office/powerpoint/2010/main" val="4258881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A17EE-18EA-4C3C-8BEB-2FA8DAFFE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</a:t>
            </a:r>
            <a:r>
              <a:rPr lang="en-US" dirty="0" err="1"/>
              <a:t>StackWave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15C2DD-9559-4FD8-8B28-DCCF1860238D}"/>
              </a:ext>
            </a:extLst>
          </p:cNvPr>
          <p:cNvSpPr txBox="1"/>
          <p:nvPr/>
        </p:nvSpPr>
        <p:spPr>
          <a:xfrm>
            <a:off x="657487" y="3549566"/>
            <a:ext cx="73372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StackWave</a:t>
            </a:r>
            <a:r>
              <a:rPr lang="en-US" sz="1600" dirty="0"/>
              <a:t>…</a:t>
            </a:r>
            <a:endParaRPr lang="en-US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Was founded with a primary focus on development services for Antibody Discovery informatics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Fosters an organizational culture of lifelong learning, craftsmanship, and empathy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Comprises a leadership team of software and biomedical engineers with decades of antibody discovery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Deeply empathizes with our partners when it comes to the complexities that present in novel biologic workflows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9C80F0DB-540A-4788-8CED-F7C0A34C6D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2845497"/>
              </p:ext>
            </p:extLst>
          </p:nvPr>
        </p:nvGraphicFramePr>
        <p:xfrm>
          <a:off x="161256" y="1588692"/>
          <a:ext cx="7337222" cy="1719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0307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656C0-86A1-4548-AD74-DA5CD99C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Affinity</a:t>
            </a:r>
          </a:p>
        </p:txBody>
      </p:sp>
      <p:pic>
        <p:nvPicPr>
          <p:cNvPr id="7" name="Graphic 6" descr="Users outline">
            <a:extLst>
              <a:ext uri="{FF2B5EF4-FFF2-40B4-BE49-F238E27FC236}">
                <a16:creationId xmlns:a16="http://schemas.microsoft.com/office/drawing/2014/main" id="{7D588D2E-0C70-4AF6-A2C1-CBDF660C9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3244" y="1806037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5121C6-5FF0-42B4-B31B-458F59323166}"/>
              </a:ext>
            </a:extLst>
          </p:cNvPr>
          <p:cNvSpPr txBox="1"/>
          <p:nvPr/>
        </p:nvSpPr>
        <p:spPr>
          <a:xfrm>
            <a:off x="387291" y="2720437"/>
            <a:ext cx="2206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Facilitates team collaboration</a:t>
            </a:r>
          </a:p>
        </p:txBody>
      </p:sp>
      <p:pic>
        <p:nvPicPr>
          <p:cNvPr id="10" name="Graphic 9" descr="Bullseye outline">
            <a:extLst>
              <a:ext uri="{FF2B5EF4-FFF2-40B4-BE49-F238E27FC236}">
                <a16:creationId xmlns:a16="http://schemas.microsoft.com/office/drawing/2014/main" id="{81C98006-3F15-461A-8E13-2172C3CA66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70940" y="1806037"/>
            <a:ext cx="914400" cy="914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7999AC7-E6B4-45CA-A63B-FDD510627B28}"/>
              </a:ext>
            </a:extLst>
          </p:cNvPr>
          <p:cNvSpPr txBox="1"/>
          <p:nvPr/>
        </p:nvSpPr>
        <p:spPr>
          <a:xfrm>
            <a:off x="2724987" y="2720437"/>
            <a:ext cx="2206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Simplifies target identification</a:t>
            </a:r>
          </a:p>
        </p:txBody>
      </p:sp>
      <p:pic>
        <p:nvPicPr>
          <p:cNvPr id="13" name="Graphic 12" descr="Database outline">
            <a:extLst>
              <a:ext uri="{FF2B5EF4-FFF2-40B4-BE49-F238E27FC236}">
                <a16:creationId xmlns:a16="http://schemas.microsoft.com/office/drawing/2014/main" id="{DB736328-443B-4C5A-8F41-342CB628F9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43512" y="3859621"/>
            <a:ext cx="914400" cy="914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C1A7E4F-975E-4167-93BE-2BCA7C4DCB54}"/>
              </a:ext>
            </a:extLst>
          </p:cNvPr>
          <p:cNvSpPr txBox="1"/>
          <p:nvPr/>
        </p:nvSpPr>
        <p:spPr>
          <a:xfrm>
            <a:off x="930479" y="4724111"/>
            <a:ext cx="254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Single source of truth for all sample data</a:t>
            </a:r>
          </a:p>
        </p:txBody>
      </p:sp>
      <p:pic>
        <p:nvPicPr>
          <p:cNvPr id="20" name="Graphic 19" descr="Brainstorm outline">
            <a:extLst>
              <a:ext uri="{FF2B5EF4-FFF2-40B4-BE49-F238E27FC236}">
                <a16:creationId xmlns:a16="http://schemas.microsoft.com/office/drawing/2014/main" id="{077EDBF5-5192-468C-9858-62348323BA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39937" y="3859621"/>
            <a:ext cx="914400" cy="9144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83A1531-FC40-419B-A662-1BA0312B386E}"/>
              </a:ext>
            </a:extLst>
          </p:cNvPr>
          <p:cNvSpPr txBox="1"/>
          <p:nvPr/>
        </p:nvSpPr>
        <p:spPr>
          <a:xfrm>
            <a:off x="3593985" y="4733492"/>
            <a:ext cx="2206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In-depth analysis of lead antibodies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9FA577-C7ED-4581-8B76-85CC31FC67A3}"/>
              </a:ext>
            </a:extLst>
          </p:cNvPr>
          <p:cNvSpPr txBox="1"/>
          <p:nvPr/>
        </p:nvSpPr>
        <p:spPr>
          <a:xfrm>
            <a:off x="6009353" y="4748533"/>
            <a:ext cx="2745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Full antibody lineage and traceability</a:t>
            </a:r>
          </a:p>
        </p:txBody>
      </p:sp>
      <p:pic>
        <p:nvPicPr>
          <p:cNvPr id="26" name="Graphic 25" descr="Search Inventory outline">
            <a:extLst>
              <a:ext uri="{FF2B5EF4-FFF2-40B4-BE49-F238E27FC236}">
                <a16:creationId xmlns:a16="http://schemas.microsoft.com/office/drawing/2014/main" id="{AC7BAEC0-FC36-46AC-B21F-D0DC0A8B5C2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710107" y="1849065"/>
            <a:ext cx="914400" cy="9144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BE1377D-A6C1-4076-BA44-BB062CFB2F6C}"/>
              </a:ext>
            </a:extLst>
          </p:cNvPr>
          <p:cNvSpPr txBox="1"/>
          <p:nvPr/>
        </p:nvSpPr>
        <p:spPr>
          <a:xfrm>
            <a:off x="4932763" y="2732335"/>
            <a:ext cx="2469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Effective inventory management</a:t>
            </a:r>
          </a:p>
        </p:txBody>
      </p:sp>
      <p:pic>
        <p:nvPicPr>
          <p:cNvPr id="28" name="Graphic 27" descr="Hierarchy outline">
            <a:extLst>
              <a:ext uri="{FF2B5EF4-FFF2-40B4-BE49-F238E27FC236}">
                <a16:creationId xmlns:a16="http://schemas.microsoft.com/office/drawing/2014/main" id="{99176AE8-B5AC-4C34-88A4-32202A4F475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925115" y="385962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8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4AD1C-EC1B-4138-AA42-9ACCC5B98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Tools for Antibody Discovery</a:t>
            </a:r>
          </a:p>
        </p:txBody>
      </p:sp>
      <p:pic>
        <p:nvPicPr>
          <p:cNvPr id="2050" name="Picture 2" descr="Affinity LIMS Antibody Details Image">
            <a:extLst>
              <a:ext uri="{FF2B5EF4-FFF2-40B4-BE49-F238E27FC236}">
                <a16:creationId xmlns:a16="http://schemas.microsoft.com/office/drawing/2014/main" id="{F5D82847-9630-476B-9CBC-4E3C583F1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7" y="1887523"/>
            <a:ext cx="4050879" cy="3546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72842D-9416-4D97-9AC5-35EFF20889EF}"/>
              </a:ext>
            </a:extLst>
          </p:cNvPr>
          <p:cNvSpPr txBox="1"/>
          <p:nvPr/>
        </p:nvSpPr>
        <p:spPr>
          <a:xfrm>
            <a:off x="4991450" y="2072080"/>
            <a:ext cx="3657600" cy="2667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dirty="0"/>
              <a:t>Hybridoma Production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dirty="0"/>
              <a:t>Phage Panning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dirty="0"/>
              <a:t>Sequence Analysis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dirty="0"/>
              <a:t>Lead Characterization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dirty="0"/>
              <a:t>Antibody Screening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dirty="0"/>
              <a:t>Inventory Management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dirty="0"/>
              <a:t>Protein Expression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dirty="0"/>
              <a:t>High-throughput Screening</a:t>
            </a:r>
          </a:p>
        </p:txBody>
      </p:sp>
    </p:spTree>
    <p:extLst>
      <p:ext uri="{BB962C8B-B14F-4D97-AF65-F5344CB8AC3E}">
        <p14:creationId xmlns:p14="http://schemas.microsoft.com/office/powerpoint/2010/main" val="2937415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4AD1C-EC1B-4138-AA42-9ACCC5B98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Data Capture</a:t>
            </a:r>
          </a:p>
        </p:txBody>
      </p:sp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84B3B7D-8B5E-4255-B1E4-74A59CC12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937" y="1690688"/>
            <a:ext cx="2568752" cy="374638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54A0E7A-30AA-4CCF-B2FA-8EA70D45916B}"/>
              </a:ext>
            </a:extLst>
          </p:cNvPr>
          <p:cNvSpPr txBox="1"/>
          <p:nvPr/>
        </p:nvSpPr>
        <p:spPr>
          <a:xfrm>
            <a:off x="713065" y="1743752"/>
            <a:ext cx="42783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Out-of-the-box assays support includes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ELISA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Kinetics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Endotoxin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Mass Spec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SEC Purity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Sequencing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... and the list is always growing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Create custom assay types using the </a:t>
            </a:r>
            <a:r>
              <a:rPr lang="en-US" dirty="0" err="1"/>
              <a:t>StackWave</a:t>
            </a:r>
            <a:r>
              <a:rPr lang="en-US" dirty="0"/>
              <a:t> Assay Builder</a:t>
            </a:r>
          </a:p>
        </p:txBody>
      </p:sp>
    </p:spTree>
    <p:extLst>
      <p:ext uri="{BB962C8B-B14F-4D97-AF65-F5344CB8AC3E}">
        <p14:creationId xmlns:p14="http://schemas.microsoft.com/office/powerpoint/2010/main" val="354301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4AD1C-EC1B-4138-AA42-9ACCC5B98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/>
              <a:t>How do Antibody </a:t>
            </a:r>
            <a:r>
              <a:rPr lang="en-US" sz="3500"/>
              <a:t>Discovery Teams </a:t>
            </a:r>
            <a:r>
              <a:rPr lang="en-US" sz="3500" dirty="0"/>
              <a:t>use Affinity?</a:t>
            </a:r>
          </a:p>
        </p:txBody>
      </p:sp>
      <p:pic>
        <p:nvPicPr>
          <p:cNvPr id="4" name="Graphic 3" descr="Meeting outline">
            <a:extLst>
              <a:ext uri="{FF2B5EF4-FFF2-40B4-BE49-F238E27FC236}">
                <a16:creationId xmlns:a16="http://schemas.microsoft.com/office/drawing/2014/main" id="{0DACFA71-5C8E-4203-BB9B-19789D63A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2348" y="1690688"/>
            <a:ext cx="520815" cy="52081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E2DEA9A-9F9F-44EC-98C0-6D44149BCA8D}"/>
              </a:ext>
            </a:extLst>
          </p:cNvPr>
          <p:cNvSpPr txBox="1"/>
          <p:nvPr/>
        </p:nvSpPr>
        <p:spPr>
          <a:xfrm>
            <a:off x="1759844" y="1774821"/>
            <a:ext cx="3842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Create projects to organize data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973417-3FB4-4E3C-8F86-46E79319B944}"/>
              </a:ext>
            </a:extLst>
          </p:cNvPr>
          <p:cNvSpPr txBox="1"/>
          <p:nvPr/>
        </p:nvSpPr>
        <p:spPr>
          <a:xfrm>
            <a:off x="1759844" y="2412903"/>
            <a:ext cx="5258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Run selection campaigns to identify leads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3510402-A922-4C78-BF16-AF867B0ED1FA}"/>
              </a:ext>
            </a:extLst>
          </p:cNvPr>
          <p:cNvSpPr txBox="1"/>
          <p:nvPr/>
        </p:nvSpPr>
        <p:spPr>
          <a:xfrm>
            <a:off x="1759844" y="3032880"/>
            <a:ext cx="5258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Generate samples for downstream analysis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C32478-C7D3-4F04-BC29-B69BD2E2FB33}"/>
              </a:ext>
            </a:extLst>
          </p:cNvPr>
          <p:cNvSpPr txBox="1"/>
          <p:nvPr/>
        </p:nvSpPr>
        <p:spPr>
          <a:xfrm>
            <a:off x="1759844" y="3744917"/>
            <a:ext cx="5258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Run assays to perform detailed characterization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FDEA58-FEE1-4C67-B1DE-416784A658DC}"/>
              </a:ext>
            </a:extLst>
          </p:cNvPr>
          <p:cNvSpPr txBox="1"/>
          <p:nvPr/>
        </p:nvSpPr>
        <p:spPr>
          <a:xfrm>
            <a:off x="1759844" y="4381574"/>
            <a:ext cx="5258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Manage physical sample inventory and requests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AB17A08-C734-422D-8AE3-76055242046E}"/>
              </a:ext>
            </a:extLst>
          </p:cNvPr>
          <p:cNvSpPr txBox="1"/>
          <p:nvPr/>
        </p:nvSpPr>
        <p:spPr>
          <a:xfrm>
            <a:off x="1760553" y="5027782"/>
            <a:ext cx="5637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Generate custom reports to facilitate collaboration</a:t>
            </a:r>
          </a:p>
        </p:txBody>
      </p:sp>
      <p:pic>
        <p:nvPicPr>
          <p:cNvPr id="7" name="Graphic 6" descr="Filter outline">
            <a:extLst>
              <a:ext uri="{FF2B5EF4-FFF2-40B4-BE49-F238E27FC236}">
                <a16:creationId xmlns:a16="http://schemas.microsoft.com/office/drawing/2014/main" id="{241DD17E-0758-4EB1-8458-F80363F393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0739" y="2327448"/>
            <a:ext cx="520815" cy="520815"/>
          </a:xfrm>
          <a:prstGeom prst="rect">
            <a:avLst/>
          </a:prstGeom>
        </p:spPr>
      </p:pic>
      <p:pic>
        <p:nvPicPr>
          <p:cNvPr id="24" name="Graphic 23" descr="Test tubes outline">
            <a:extLst>
              <a:ext uri="{FF2B5EF4-FFF2-40B4-BE49-F238E27FC236}">
                <a16:creationId xmlns:a16="http://schemas.microsoft.com/office/drawing/2014/main" id="{B9F44AFE-CACE-4162-BED7-7C0139DFFF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3962" y="2957139"/>
            <a:ext cx="520815" cy="520815"/>
          </a:xfrm>
          <a:prstGeom prst="rect">
            <a:avLst/>
          </a:prstGeom>
        </p:spPr>
      </p:pic>
      <p:pic>
        <p:nvPicPr>
          <p:cNvPr id="26" name="Graphic 25" descr="Clipboard outline">
            <a:extLst>
              <a:ext uri="{FF2B5EF4-FFF2-40B4-BE49-F238E27FC236}">
                <a16:creationId xmlns:a16="http://schemas.microsoft.com/office/drawing/2014/main" id="{8D2C332F-4DA2-437F-BE2A-A64BAF6CC27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3962" y="3671553"/>
            <a:ext cx="520815" cy="520815"/>
          </a:xfrm>
          <a:prstGeom prst="rect">
            <a:avLst/>
          </a:prstGeom>
        </p:spPr>
      </p:pic>
      <p:pic>
        <p:nvPicPr>
          <p:cNvPr id="30" name="Graphic 29" descr="Barcode outline">
            <a:extLst>
              <a:ext uri="{FF2B5EF4-FFF2-40B4-BE49-F238E27FC236}">
                <a16:creationId xmlns:a16="http://schemas.microsoft.com/office/drawing/2014/main" id="{E455A30F-8A5F-47E9-9AD7-E17FBC72C1F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83605" y="4315746"/>
            <a:ext cx="520815" cy="520815"/>
          </a:xfrm>
          <a:prstGeom prst="rect">
            <a:avLst/>
          </a:prstGeom>
        </p:spPr>
      </p:pic>
      <p:pic>
        <p:nvPicPr>
          <p:cNvPr id="34" name="Graphic 33" descr="Teacher with solid fill">
            <a:extLst>
              <a:ext uri="{FF2B5EF4-FFF2-40B4-BE49-F238E27FC236}">
                <a16:creationId xmlns:a16="http://schemas.microsoft.com/office/drawing/2014/main" id="{AE34E3AF-F27C-464E-815B-7543DE6D750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83604" y="4952041"/>
            <a:ext cx="520815" cy="520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175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9E907A0-1CF0-4CA3-AC18-658241F6D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275" y="4152124"/>
            <a:ext cx="7223447" cy="1101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Web:     http://stackwave.com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Email:  inquiries@stackwave.com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B31D2C-0C65-48D2-97AD-055794C9F72A}"/>
              </a:ext>
            </a:extLst>
          </p:cNvPr>
          <p:cNvSpPr txBox="1"/>
          <p:nvPr/>
        </p:nvSpPr>
        <p:spPr>
          <a:xfrm>
            <a:off x="586275" y="362836"/>
            <a:ext cx="67475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Don’t settle for a LIMS that was made for everyone, Affinity was made for you.</a:t>
            </a:r>
          </a:p>
        </p:txBody>
      </p:sp>
    </p:spTree>
    <p:extLst>
      <p:ext uri="{BB962C8B-B14F-4D97-AF65-F5344CB8AC3E}">
        <p14:creationId xmlns:p14="http://schemas.microsoft.com/office/powerpoint/2010/main" val="896093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W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15FA8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ource Sans Pro Black"/>
        <a:ea typeface=""/>
        <a:cs typeface=""/>
      </a:majorFont>
      <a:minorFont>
        <a:latin typeface="Source Sans Pro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ckWave Presentation Template 2021.pptx" id="{79427A41-A315-4C73-BFAC-E993A849EA72}" vid="{C0AA0D36-4913-40A1-8E92-AB7097EA6A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StackWave Presentation Template 2021</Template>
  <TotalTime>114</TotalTime>
  <Words>248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Source Sans Pro Black</vt:lpstr>
      <vt:lpstr>Office Theme</vt:lpstr>
      <vt:lpstr>StackWave Affinity</vt:lpstr>
      <vt:lpstr>Who is StackWave?</vt:lpstr>
      <vt:lpstr>Why Affinity</vt:lpstr>
      <vt:lpstr>Modern Tools for Antibody Discovery</vt:lpstr>
      <vt:lpstr>Advanced Data Capture</vt:lpstr>
      <vt:lpstr>How do Antibody Discovery Teams use Affinity?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StackWave Affinity</dc:title>
  <dc:creator>Scott Rehlander</dc:creator>
  <cp:lastModifiedBy>Scott Rehlander</cp:lastModifiedBy>
  <cp:revision>15</cp:revision>
  <dcterms:created xsi:type="dcterms:W3CDTF">2021-07-24T22:55:57Z</dcterms:created>
  <dcterms:modified xsi:type="dcterms:W3CDTF">2021-07-25T01:05:46Z</dcterms:modified>
</cp:coreProperties>
</file>